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8F97C3-8449-40E4-8515-06C513AE44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372BE8-D842-45DB-A833-4A193D1674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E0139AF-99BE-4BAB-A5D0-EBB5CC948FE4}" type="slidenum"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 descr=""/>
          <p:cNvPicPr/>
          <p:nvPr/>
        </p:nvPicPr>
        <p:blipFill>
          <a:blip r:embed="rId1"/>
          <a:stretch/>
        </p:blipFill>
        <p:spPr>
          <a:xfrm>
            <a:off x="331200" y="455760"/>
            <a:ext cx="10079640" cy="4236480"/>
          </a:xfrm>
          <a:prstGeom prst="rect">
            <a:avLst/>
          </a:prstGeom>
          <a:ln w="0">
            <a:noFill/>
          </a:ln>
        </p:spPr>
      </p:pic>
      <p:pic>
        <p:nvPicPr>
          <p:cNvPr id="8" name="" descr=""/>
          <p:cNvPicPr/>
          <p:nvPr/>
        </p:nvPicPr>
        <p:blipFill>
          <a:blip r:embed="rId2"/>
          <a:srcRect l="30280" t="0" r="0" b="0"/>
          <a:stretch/>
        </p:blipFill>
        <p:spPr>
          <a:xfrm>
            <a:off x="9777600" y="504720"/>
            <a:ext cx="7027200" cy="4251960"/>
          </a:xfrm>
          <a:prstGeom prst="rect">
            <a:avLst/>
          </a:prstGeom>
          <a:ln w="0">
            <a:noFill/>
          </a:ln>
        </p:spPr>
      </p:pic>
      <p:grpSp>
        <p:nvGrpSpPr>
          <p:cNvPr id="9" name=""/>
          <p:cNvGrpSpPr/>
          <p:nvPr/>
        </p:nvGrpSpPr>
        <p:grpSpPr>
          <a:xfrm>
            <a:off x="-165600" y="860760"/>
            <a:ext cx="16617600" cy="4036320"/>
            <a:chOff x="-165600" y="860760"/>
            <a:chExt cx="16617600" cy="4036320"/>
          </a:xfrm>
        </p:grpSpPr>
        <p:sp>
          <p:nvSpPr>
            <p:cNvPr id="10" name=""/>
            <p:cNvSpPr/>
            <p:nvPr/>
          </p:nvSpPr>
          <p:spPr>
            <a:xfrm flipV="1">
              <a:off x="689400" y="1296360"/>
              <a:ext cx="15762600" cy="2750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"/>
            <p:cNvSpPr/>
            <p:nvPr/>
          </p:nvSpPr>
          <p:spPr>
            <a:xfrm flipV="1">
              <a:off x="689400" y="1584360"/>
              <a:ext cx="15762600" cy="2462400"/>
            </a:xfrm>
            <a:prstGeom prst="line">
              <a:avLst/>
            </a:prstGeom>
            <a:ln w="12600">
              <a:solidFill>
                <a:srgbClr val="55308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6480" rIns="96480" tIns="51480" bIns="5148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" name=""/>
            <p:cNvGrpSpPr/>
            <p:nvPr/>
          </p:nvGrpSpPr>
          <p:grpSpPr>
            <a:xfrm>
              <a:off x="-165600" y="3230640"/>
              <a:ext cx="1666440" cy="1666440"/>
              <a:chOff x="-165600" y="3230640"/>
              <a:chExt cx="1666440" cy="1666440"/>
            </a:xfrm>
          </p:grpSpPr>
          <p:sp>
            <p:nvSpPr>
              <p:cNvPr id="13" name=""/>
              <p:cNvSpPr/>
              <p:nvPr/>
            </p:nvSpPr>
            <p:spPr>
              <a:xfrm>
                <a:off x="643680" y="4030200"/>
                <a:ext cx="57600" cy="57600"/>
              </a:xfrm>
              <a:prstGeom prst="ellipse">
                <a:avLst/>
              </a:prstGeom>
              <a:solidFill>
                <a:srgbClr val="ff4000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noAutofit/>
              </a:bodyPr>
              <a:p>
                <a:endParaRPr b="0" lang="en-PH" sz="18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4" name="" descr=""/>
              <p:cNvPicPr/>
              <p:nvPr/>
            </p:nvPicPr>
            <p:blipFill>
              <a:blip r:embed="rId3">
                <a:alphaModFix amt="36000"/>
              </a:blip>
              <a:stretch/>
            </p:blipFill>
            <p:spPr>
              <a:xfrm>
                <a:off x="-165600" y="3230640"/>
                <a:ext cx="1666440" cy="16664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5" name=""/>
            <p:cNvSpPr/>
            <p:nvPr/>
          </p:nvSpPr>
          <p:spPr>
            <a:xfrm flipV="1">
              <a:off x="689400" y="2520360"/>
              <a:ext cx="15546600" cy="153324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"/>
            <p:cNvSpPr/>
            <p:nvPr/>
          </p:nvSpPr>
          <p:spPr>
            <a:xfrm flipV="1">
              <a:off x="686520" y="2160360"/>
              <a:ext cx="15549480" cy="1886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"/>
            <p:cNvSpPr/>
            <p:nvPr/>
          </p:nvSpPr>
          <p:spPr>
            <a:xfrm flipV="1">
              <a:off x="686520" y="1872360"/>
              <a:ext cx="15621480" cy="2174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"/>
            <p:cNvSpPr/>
            <p:nvPr/>
          </p:nvSpPr>
          <p:spPr>
            <a:xfrm flipV="1">
              <a:off x="687960" y="860760"/>
              <a:ext cx="15761520" cy="317376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 descr=""/>
          <p:cNvPicPr/>
          <p:nvPr/>
        </p:nvPicPr>
        <p:blipFill>
          <a:blip r:embed="rId1"/>
          <a:stretch/>
        </p:blipFill>
        <p:spPr>
          <a:xfrm>
            <a:off x="331200" y="455760"/>
            <a:ext cx="10079640" cy="4236480"/>
          </a:xfrm>
          <a:prstGeom prst="rect">
            <a:avLst/>
          </a:prstGeom>
          <a:ln w="0">
            <a:noFill/>
          </a:ln>
        </p:spPr>
      </p:pic>
      <p:pic>
        <p:nvPicPr>
          <p:cNvPr id="20" name="" descr=""/>
          <p:cNvPicPr/>
          <p:nvPr/>
        </p:nvPicPr>
        <p:blipFill>
          <a:blip r:embed="rId2"/>
          <a:srcRect l="30280" t="0" r="0" b="0"/>
          <a:stretch/>
        </p:blipFill>
        <p:spPr>
          <a:xfrm>
            <a:off x="9777600" y="504720"/>
            <a:ext cx="7027200" cy="4251960"/>
          </a:xfrm>
          <a:prstGeom prst="rect">
            <a:avLst/>
          </a:prstGeom>
          <a:ln w="0">
            <a:noFill/>
          </a:ln>
        </p:spPr>
      </p:pic>
      <p:pic>
        <p:nvPicPr>
          <p:cNvPr id="21" name="" descr=""/>
          <p:cNvPicPr/>
          <p:nvPr/>
        </p:nvPicPr>
        <p:blipFill>
          <a:blip r:embed="rId3"/>
          <a:srcRect l="2414" t="17087" r="0" b="0"/>
          <a:stretch/>
        </p:blipFill>
        <p:spPr>
          <a:xfrm>
            <a:off x="10044360" y="507960"/>
            <a:ext cx="5481720" cy="3321000"/>
          </a:xfrm>
          <a:prstGeom prst="rect">
            <a:avLst/>
          </a:prstGeom>
          <a:ln w="0">
            <a:noFill/>
          </a:ln>
        </p:spPr>
      </p:pic>
      <p:grpSp>
        <p:nvGrpSpPr>
          <p:cNvPr id="22" name=""/>
          <p:cNvGrpSpPr/>
          <p:nvPr/>
        </p:nvGrpSpPr>
        <p:grpSpPr>
          <a:xfrm>
            <a:off x="-165600" y="860760"/>
            <a:ext cx="16617600" cy="4036320"/>
            <a:chOff x="-165600" y="860760"/>
            <a:chExt cx="16617600" cy="4036320"/>
          </a:xfrm>
        </p:grpSpPr>
        <p:sp>
          <p:nvSpPr>
            <p:cNvPr id="23" name=""/>
            <p:cNvSpPr/>
            <p:nvPr/>
          </p:nvSpPr>
          <p:spPr>
            <a:xfrm flipV="1">
              <a:off x="689400" y="1296360"/>
              <a:ext cx="15762600" cy="2750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"/>
            <p:cNvSpPr/>
            <p:nvPr/>
          </p:nvSpPr>
          <p:spPr>
            <a:xfrm flipV="1">
              <a:off x="689400" y="1584360"/>
              <a:ext cx="15762600" cy="2462400"/>
            </a:xfrm>
            <a:prstGeom prst="line">
              <a:avLst/>
            </a:prstGeom>
            <a:ln w="12600">
              <a:solidFill>
                <a:srgbClr val="55308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6480" rIns="96480" tIns="51480" bIns="5148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5" name=""/>
            <p:cNvGrpSpPr/>
            <p:nvPr/>
          </p:nvGrpSpPr>
          <p:grpSpPr>
            <a:xfrm>
              <a:off x="-165600" y="3230640"/>
              <a:ext cx="1666440" cy="1666440"/>
              <a:chOff x="-165600" y="3230640"/>
              <a:chExt cx="1666440" cy="1666440"/>
            </a:xfrm>
          </p:grpSpPr>
          <p:sp>
            <p:nvSpPr>
              <p:cNvPr id="26" name=""/>
              <p:cNvSpPr/>
              <p:nvPr/>
            </p:nvSpPr>
            <p:spPr>
              <a:xfrm>
                <a:off x="643680" y="4030200"/>
                <a:ext cx="57600" cy="57600"/>
              </a:xfrm>
              <a:prstGeom prst="ellipse">
                <a:avLst/>
              </a:prstGeom>
              <a:solidFill>
                <a:srgbClr val="ff4000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noAutofit/>
              </a:bodyPr>
              <a:p>
                <a:endParaRPr b="0" lang="en-PH" sz="18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27" name="" descr=""/>
              <p:cNvPicPr/>
              <p:nvPr/>
            </p:nvPicPr>
            <p:blipFill>
              <a:blip r:embed="rId4">
                <a:alphaModFix amt="36000"/>
              </a:blip>
              <a:stretch/>
            </p:blipFill>
            <p:spPr>
              <a:xfrm>
                <a:off x="-165600" y="3230640"/>
                <a:ext cx="1666440" cy="16664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28" name=""/>
            <p:cNvSpPr/>
            <p:nvPr/>
          </p:nvSpPr>
          <p:spPr>
            <a:xfrm flipV="1">
              <a:off x="689400" y="2520360"/>
              <a:ext cx="15546600" cy="153324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"/>
            <p:cNvSpPr/>
            <p:nvPr/>
          </p:nvSpPr>
          <p:spPr>
            <a:xfrm flipV="1">
              <a:off x="686520" y="2160360"/>
              <a:ext cx="15549480" cy="1886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"/>
            <p:cNvSpPr/>
            <p:nvPr/>
          </p:nvSpPr>
          <p:spPr>
            <a:xfrm flipV="1">
              <a:off x="686520" y="1872360"/>
              <a:ext cx="15621480" cy="217440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"/>
            <p:cNvSpPr/>
            <p:nvPr/>
          </p:nvSpPr>
          <p:spPr>
            <a:xfrm flipV="1">
              <a:off x="687960" y="860760"/>
              <a:ext cx="15761520" cy="3173760"/>
            </a:xfrm>
            <a:prstGeom prst="line">
              <a:avLst/>
            </a:prstGeom>
            <a:ln w="64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3600" rIns="93600" tIns="48600" bIns="48600" anchor="ctr">
              <a:noAutofit/>
            </a:bodyPr>
            <a:p>
              <a:endParaRPr b="0" lang="en-PH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2" name=""/>
          <p:cNvSpPr txBox="1"/>
          <p:nvPr/>
        </p:nvSpPr>
        <p:spPr>
          <a:xfrm>
            <a:off x="1571400" y="95400"/>
            <a:ext cx="355824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2024-10-06T13:22:49Z</dcterms:created>
  <dc:creator/>
  <dc:description/>
  <dc:language>en-US</dc:language>
  <cp:lastModifiedBy/>
  <dcterms:modified xsi:type="dcterms:W3CDTF">2024-10-08T23:00:35Z</dcterms:modified>
  <cp:revision>2</cp:revision>
  <dc:subject/>
  <dc:title/>
</cp:coreProperties>
</file>