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17.xml.rels" ContentType="application/vnd.openxmlformats-package.relationships+xml"/>
  <Override PartName="/ppt/slides/_rels/slide3.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_rels/presentation.xml.rels" ContentType="application/vnd.openxmlformats-package.relationships+xml"/>
  <Override PartName="/ppt/media/image13.png" ContentType="image/png"/>
  <Override PartName="/ppt/media/image4.png" ContentType="image/png"/>
  <Override PartName="/ppt/media/image9.png" ContentType="image/png"/>
  <Override PartName="/ppt/media/image18.png" ContentType="image/png"/>
  <Override PartName="/ppt/media/image20.png" ContentType="image/png"/>
  <Override PartName="/ppt/media/image12.png" ContentType="image/png"/>
  <Override PartName="/ppt/media/image3.png" ContentType="image/png"/>
  <Override PartName="/ppt/media/image19.png" ContentType="image/png"/>
  <Override PartName="/ppt/media/image14.png" ContentType="image/png"/>
  <Override PartName="/ppt/media/image5.png" ContentType="image/png"/>
  <Override PartName="/ppt/media/image15.png" ContentType="image/png"/>
  <Override PartName="/ppt/media/image6.png" ContentType="image/png"/>
  <Override PartName="/ppt/media/image10.png" ContentType="image/png"/>
  <Override PartName="/ppt/media/image1.png" ContentType="image/png"/>
  <Override PartName="/ppt/media/image16.png" ContentType="image/png"/>
  <Override PartName="/ppt/media/image7.png" ContentType="image/png"/>
  <Override PartName="/ppt/media/image2.png" ContentType="image/png"/>
  <Override PartName="/ppt/media/image11.png" ContentType="image/png"/>
  <Override PartName="/ppt/media/image17.png" ContentType="image/png"/>
  <Override PartName="/ppt/media/image8.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0080625" cy="567055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F7969A67-B313-4AFE-B477-C016949E64D8}"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 name="PlaceHolder 2"/>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3AF6D68-4013-4EEF-8B9B-8BEC682D3894}" type="slidenum">
              <a:t>&lt;#&gt;</a:t>
            </a:fld>
          </a:p>
        </p:txBody>
      </p:sp>
      <p:sp>
        <p:nvSpPr>
          <p:cNvPr id="6" name="PlaceHolder 5"/>
          <p:cNvSpPr>
            <a:spLocks noGrp="1"/>
          </p:cNvSpPr>
          <p:nvPr>
            <p:ph type="dt" idx="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1"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rIns="0" tIns="0" bIns="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rIns="0" tIns="0" bIns="0" anchor="t">
            <a:noAutofit/>
          </a:bodyPr>
          <a:lstStyle>
            <a:lvl1pPr indent="0" algn="ctr">
              <a:buNone/>
              <a:defRPr b="0" lang="en-PH" sz="1400" spc="-1" strike="noStrike">
                <a:solidFill>
                  <a:srgbClr val="000000"/>
                </a:solidFill>
                <a:latin typeface="Times New Roman"/>
              </a:defRPr>
            </a:lvl1pPr>
          </a:lstStyle>
          <a:p>
            <a:pPr indent="0" algn="ctr">
              <a:buNone/>
            </a:pPr>
            <a:r>
              <a:rPr b="0" lang="en-PH" sz="1400" spc="-1" strike="noStrike">
                <a:solidFill>
                  <a:srgbClr val="000000"/>
                </a:solidFill>
                <a:latin typeface="Times New Roman"/>
              </a:rPr>
              <a:t>&lt;footer&gt;</a:t>
            </a:r>
            <a:endParaRPr b="0" lang="en-PH" sz="1400" spc="-1" strike="noStrike">
              <a:solidFill>
                <a:srgbClr val="000000"/>
              </a:solidFill>
              <a:latin typeface="Times New Roman"/>
            </a:endParaRP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rIns="0" tIns="0" bIns="0" anchor="t">
            <a:noAutofit/>
          </a:bodyPr>
          <a:lstStyle>
            <a:lvl1pPr indent="0" algn="r">
              <a:buNone/>
              <a:defRPr b="0" lang="en-PH" sz="1400" spc="-1" strike="noStrike">
                <a:solidFill>
                  <a:srgbClr val="000000"/>
                </a:solidFill>
                <a:latin typeface="Times New Roman"/>
              </a:defRPr>
            </a:lvl1pPr>
          </a:lstStyle>
          <a:p>
            <a:pPr indent="0" algn="r">
              <a:buNone/>
            </a:pPr>
            <a:fld id="{E2F08AEA-D911-4F9D-8082-9E713C2CD72B}" type="slidenum">
              <a:rPr b="0" lang="en-PH" sz="1400" spc="-1" strike="noStrike">
                <a:solidFill>
                  <a:srgbClr val="000000"/>
                </a:solidFill>
                <a:latin typeface="Times New Roman"/>
              </a:rPr>
              <a:t>&lt;number&gt;</a:t>
            </a:fld>
            <a:endParaRPr b="0" lang="en-PH"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6.pn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 name="" descr=""/>
          <p:cNvPicPr/>
          <p:nvPr/>
        </p:nvPicPr>
        <p:blipFill>
          <a:blip r:embed="rId1"/>
          <a:srcRect l="0" t="13771" r="0" b="20382"/>
          <a:stretch/>
        </p:blipFill>
        <p:spPr>
          <a:xfrm>
            <a:off x="-6480" y="0"/>
            <a:ext cx="10079640" cy="3599640"/>
          </a:xfrm>
          <a:prstGeom prst="rect">
            <a:avLst/>
          </a:prstGeom>
          <a:ln w="0">
            <a:noFill/>
          </a:ln>
        </p:spPr>
      </p:pic>
      <p:pic>
        <p:nvPicPr>
          <p:cNvPr id="8" name="" descr=""/>
          <p:cNvPicPr/>
          <p:nvPr/>
        </p:nvPicPr>
        <p:blipFill>
          <a:blip r:embed="rId2"/>
          <a:srcRect l="0" t="0" r="12" b="0"/>
          <a:stretch/>
        </p:blipFill>
        <p:spPr>
          <a:xfrm>
            <a:off x="10372680" y="-2160"/>
            <a:ext cx="5899320" cy="3314160"/>
          </a:xfrm>
          <a:prstGeom prst="rect">
            <a:avLst/>
          </a:prstGeom>
          <a:ln w="0">
            <a:noFill/>
          </a:ln>
        </p:spPr>
      </p:pic>
      <p:grpSp>
        <p:nvGrpSpPr>
          <p:cNvPr id="9" name=""/>
          <p:cNvGrpSpPr/>
          <p:nvPr/>
        </p:nvGrpSpPr>
        <p:grpSpPr>
          <a:xfrm>
            <a:off x="301680" y="1663560"/>
            <a:ext cx="1666440" cy="1666440"/>
            <a:chOff x="301680" y="1663560"/>
            <a:chExt cx="1666440" cy="1666440"/>
          </a:xfrm>
        </p:grpSpPr>
        <p:sp>
          <p:nvSpPr>
            <p:cNvPr id="10" name=""/>
            <p:cNvSpPr/>
            <p:nvPr/>
          </p:nvSpPr>
          <p:spPr>
            <a:xfrm>
              <a:off x="1110960" y="2463120"/>
              <a:ext cx="57600" cy="57600"/>
            </a:xfrm>
            <a:prstGeom prst="ellipse">
              <a:avLst/>
            </a:prstGeom>
            <a:solidFill>
              <a:srgbClr val="ff4000"/>
            </a:solidFill>
            <a:ln w="0">
              <a:solidFill>
                <a:srgbClr val="3465a4"/>
              </a:solidFill>
            </a:ln>
          </p:spPr>
          <p:style>
            <a:lnRef idx="0"/>
            <a:fillRef idx="0"/>
            <a:effectRef idx="0"/>
            <a:fontRef idx="minor"/>
          </p:style>
          <p:txBody>
            <a:bodyPr wrap="none" lIns="90000" rIns="90000" tIns="-3960" bIns="-3960" anchor="ctr">
              <a:noAutofit/>
            </a:bodyPr>
            <a:p>
              <a:endParaRPr b="0" lang="en-PH" sz="1800" spc="-1" strike="noStrike">
                <a:solidFill>
                  <a:srgbClr val="ffffff"/>
                </a:solidFill>
                <a:latin typeface="Arial"/>
              </a:endParaRPr>
            </a:p>
          </p:txBody>
        </p:sp>
        <p:pic>
          <p:nvPicPr>
            <p:cNvPr id="11" name="" descr=""/>
            <p:cNvPicPr/>
            <p:nvPr/>
          </p:nvPicPr>
          <p:blipFill>
            <a:blip r:embed="rId3">
              <a:alphaModFix amt="36000"/>
            </a:blip>
            <a:stretch/>
          </p:blipFill>
          <p:spPr>
            <a:xfrm>
              <a:off x="301680" y="1663560"/>
              <a:ext cx="1666440" cy="1666440"/>
            </a:xfrm>
            <a:prstGeom prst="rect">
              <a:avLst/>
            </a:prstGeom>
            <a:ln w="0">
              <a:noFill/>
            </a:ln>
          </p:spPr>
        </p:pic>
      </p:grpSp>
      <p:sp>
        <p:nvSpPr>
          <p:cNvPr id="12" name=""/>
          <p:cNvSpPr/>
          <p:nvPr/>
        </p:nvSpPr>
        <p:spPr>
          <a:xfrm flipV="1">
            <a:off x="1186560" y="2052000"/>
            <a:ext cx="9289440" cy="460440"/>
          </a:xfrm>
          <a:prstGeom prst="line">
            <a:avLst/>
          </a:prstGeom>
          <a:ln w="12600">
            <a:solidFill>
              <a:srgbClr val="bf0041"/>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13" name=""/>
          <p:cNvSpPr/>
          <p:nvPr/>
        </p:nvSpPr>
        <p:spPr>
          <a:xfrm flipV="1">
            <a:off x="1177560" y="2016000"/>
            <a:ext cx="8758440" cy="483480"/>
          </a:xfrm>
          <a:prstGeom prst="line">
            <a:avLst/>
          </a:prstGeom>
          <a:ln w="12600">
            <a:solidFill>
              <a:srgbClr val="bf0041"/>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14" name=""/>
          <p:cNvSpPr/>
          <p:nvPr/>
        </p:nvSpPr>
        <p:spPr>
          <a:xfrm flipV="1">
            <a:off x="1177560" y="2160000"/>
            <a:ext cx="8326440" cy="339480"/>
          </a:xfrm>
          <a:prstGeom prst="line">
            <a:avLst/>
          </a:prstGeom>
          <a:ln w="12600">
            <a:solidFill>
              <a:srgbClr val="bf0041"/>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15" name=""/>
          <p:cNvSpPr txBox="1"/>
          <p:nvPr/>
        </p:nvSpPr>
        <p:spPr>
          <a:xfrm>
            <a:off x="180000" y="3672000"/>
            <a:ext cx="2124000" cy="602280"/>
          </a:xfrm>
          <a:prstGeom prst="rect">
            <a:avLst/>
          </a:prstGeom>
          <a:noFill/>
          <a:ln w="0">
            <a:noFill/>
          </a:ln>
        </p:spPr>
        <p:txBody>
          <a:bodyPr lIns="90000" rIns="90000" tIns="45000" bIns="45000" anchor="t">
            <a:noAutofit/>
          </a:bodyPr>
          <a:p>
            <a:r>
              <a:rPr b="0" lang="en-PH" sz="1800" spc="-1" strike="noStrike">
                <a:solidFill>
                  <a:srgbClr val="000000"/>
                </a:solidFill>
                <a:latin typeface="Arial"/>
              </a:rPr>
              <a:t>06/15/24</a:t>
            </a:r>
            <a:endParaRPr b="0" lang="en-PH" sz="1800" spc="-1" strike="noStrike">
              <a:solidFill>
                <a:srgbClr val="000000"/>
              </a:solidFill>
              <a:latin typeface="Arial"/>
            </a:endParaRPr>
          </a:p>
          <a:p>
            <a:r>
              <a:rPr b="0" lang="en-PH" sz="1800" spc="-1" strike="noStrike">
                <a:solidFill>
                  <a:srgbClr val="000000"/>
                </a:solidFill>
                <a:latin typeface="Arial"/>
              </a:rPr>
              <a:t>0850H (GMT+8)</a:t>
            </a:r>
            <a:endParaRPr b="0" lang="en-PH" sz="1800" spc="-1" strike="noStrike">
              <a:solidFill>
                <a:srgbClr val="000000"/>
              </a:solidFill>
              <a:latin typeface="Arial"/>
            </a:endParaRPr>
          </a:p>
        </p:txBody>
      </p:sp>
      <p:sp>
        <p:nvSpPr>
          <p:cNvPr id="16" name=""/>
          <p:cNvSpPr/>
          <p:nvPr/>
        </p:nvSpPr>
        <p:spPr>
          <a:xfrm flipV="1">
            <a:off x="1168200" y="1800000"/>
            <a:ext cx="7471800" cy="684360"/>
          </a:xfrm>
          <a:prstGeom prst="line">
            <a:avLst/>
          </a:prstGeom>
          <a:ln w="12600">
            <a:solidFill>
              <a:srgbClr val="ff0000"/>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17" name=""/>
          <p:cNvSpPr/>
          <p:nvPr/>
        </p:nvSpPr>
        <p:spPr>
          <a:xfrm flipV="1">
            <a:off x="1165320" y="1368000"/>
            <a:ext cx="6970680" cy="1094760"/>
          </a:xfrm>
          <a:prstGeom prst="line">
            <a:avLst/>
          </a:prstGeom>
          <a:ln w="12600">
            <a:solidFill>
              <a:srgbClr val="bf0041"/>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18" name=""/>
          <p:cNvSpPr/>
          <p:nvPr/>
        </p:nvSpPr>
        <p:spPr>
          <a:xfrm flipV="1">
            <a:off x="1162440" y="720000"/>
            <a:ext cx="7549560" cy="1729440"/>
          </a:xfrm>
          <a:prstGeom prst="line">
            <a:avLst/>
          </a:prstGeom>
          <a:ln w="12600">
            <a:solidFill>
              <a:srgbClr val="bf0041"/>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19" name=""/>
          <p:cNvSpPr/>
          <p:nvPr/>
        </p:nvSpPr>
        <p:spPr>
          <a:xfrm flipV="1">
            <a:off x="1162440" y="1656000"/>
            <a:ext cx="7765560" cy="793440"/>
          </a:xfrm>
          <a:prstGeom prst="line">
            <a:avLst/>
          </a:prstGeom>
          <a:ln w="12600">
            <a:solidFill>
              <a:srgbClr val="ff0000"/>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20" name=""/>
          <p:cNvSpPr/>
          <p:nvPr/>
        </p:nvSpPr>
        <p:spPr>
          <a:xfrm>
            <a:off x="8676000" y="201600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1" name=""/>
          <p:cNvSpPr/>
          <p:nvPr/>
        </p:nvSpPr>
        <p:spPr>
          <a:xfrm>
            <a:off x="8244360" y="198036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2" name=""/>
          <p:cNvSpPr/>
          <p:nvPr/>
        </p:nvSpPr>
        <p:spPr>
          <a:xfrm>
            <a:off x="7884720" y="187272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3" name=""/>
          <p:cNvSpPr/>
          <p:nvPr/>
        </p:nvSpPr>
        <p:spPr>
          <a:xfrm>
            <a:off x="7597080" y="176508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4" name=""/>
          <p:cNvSpPr/>
          <p:nvPr/>
        </p:nvSpPr>
        <p:spPr>
          <a:xfrm>
            <a:off x="7381440" y="165744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5" name=""/>
          <p:cNvSpPr/>
          <p:nvPr/>
        </p:nvSpPr>
        <p:spPr>
          <a:xfrm>
            <a:off x="7273800" y="151380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6" name=""/>
          <p:cNvSpPr/>
          <p:nvPr/>
        </p:nvSpPr>
        <p:spPr>
          <a:xfrm>
            <a:off x="7166160" y="1370160"/>
            <a:ext cx="216000" cy="216000"/>
          </a:xfrm>
          <a:prstGeom prst="donut">
            <a:avLst>
              <a:gd name="adj" fmla="val 25000"/>
            </a:avLst>
          </a:prstGeom>
          <a:solidFill>
            <a:srgbClr val="ff8000"/>
          </a:solidFill>
          <a:ln w="0">
            <a:solidFill>
              <a:srgbClr val="3465a4"/>
            </a:solidFill>
          </a:ln>
        </p:spPr>
        <p:style>
          <a:lnRef idx="0"/>
          <a:fillRef idx="0"/>
          <a:effectRef idx="0"/>
          <a:fontRef idx="minor"/>
        </p:style>
        <p:txBody>
          <a:bodyPr wrap="none" lIns="90000" rIns="90000" tIns="45000" bIns="45000" anchor="ctr">
            <a:noAutofit/>
          </a:bodyPr>
          <a:p>
            <a:endParaRPr b="0" lang="en-PH" sz="1800" spc="-1" strike="noStrike">
              <a:solidFill>
                <a:srgbClr val="ffffff"/>
              </a:solidFill>
              <a:latin typeface="Arial"/>
            </a:endParaRPr>
          </a:p>
        </p:txBody>
      </p:sp>
      <p:sp>
        <p:nvSpPr>
          <p:cNvPr id="27" name=""/>
          <p:cNvSpPr/>
          <p:nvPr/>
        </p:nvSpPr>
        <p:spPr>
          <a:xfrm flipV="1">
            <a:off x="1165320" y="1872000"/>
            <a:ext cx="7834680" cy="592920"/>
          </a:xfrm>
          <a:prstGeom prst="line">
            <a:avLst/>
          </a:prstGeom>
          <a:ln w="12600">
            <a:solidFill>
              <a:srgbClr val="800080"/>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
        <p:nvSpPr>
          <p:cNvPr id="28" name=""/>
          <p:cNvSpPr/>
          <p:nvPr/>
        </p:nvSpPr>
        <p:spPr>
          <a:xfrm flipV="1">
            <a:off x="1162440" y="1296000"/>
            <a:ext cx="6829560" cy="1153440"/>
          </a:xfrm>
          <a:prstGeom prst="line">
            <a:avLst/>
          </a:prstGeom>
          <a:ln w="12600">
            <a:solidFill>
              <a:srgbClr val="ff8000"/>
            </a:solidFill>
            <a:prstDash val="sysDot"/>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 name="" descr=""/>
          <p:cNvPicPr/>
          <p:nvPr/>
        </p:nvPicPr>
        <p:blipFill>
          <a:blip r:embed="rId1"/>
          <a:stretch/>
        </p:blipFill>
        <p:spPr>
          <a:xfrm>
            <a:off x="350640" y="0"/>
            <a:ext cx="9441360" cy="5669640"/>
          </a:xfrm>
          <a:prstGeom prst="rect">
            <a:avLst/>
          </a:prstGeom>
          <a:ln w="0">
            <a:noFill/>
          </a:ln>
        </p:spPr>
      </p:pic>
      <p:sp>
        <p:nvSpPr>
          <p:cNvPr id="47" name=""/>
          <p:cNvSpPr txBox="1"/>
          <p:nvPr/>
        </p:nvSpPr>
        <p:spPr>
          <a:xfrm>
            <a:off x="43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20240705 0802H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 name="" descr=""/>
          <p:cNvPicPr/>
          <p:nvPr/>
        </p:nvPicPr>
        <p:blipFill>
          <a:blip r:embed="rId1"/>
          <a:stretch/>
        </p:blipFill>
        <p:spPr>
          <a:xfrm>
            <a:off x="463680" y="576000"/>
            <a:ext cx="9600120" cy="5115600"/>
          </a:xfrm>
          <a:prstGeom prst="rect">
            <a:avLst/>
          </a:prstGeom>
          <a:ln w="0">
            <a:noFill/>
          </a:ln>
        </p:spPr>
      </p:pic>
      <p:sp>
        <p:nvSpPr>
          <p:cNvPr id="49" name=""/>
          <p:cNvSpPr txBox="1"/>
          <p:nvPr/>
        </p:nvSpPr>
        <p:spPr>
          <a:xfrm>
            <a:off x="43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20240705 1303H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 name="" descr=""/>
          <p:cNvPicPr/>
          <p:nvPr/>
        </p:nvPicPr>
        <p:blipFill>
          <a:blip r:embed="rId1"/>
          <a:stretch/>
        </p:blipFill>
        <p:spPr>
          <a:xfrm>
            <a:off x="463680" y="576000"/>
            <a:ext cx="9600120" cy="5115600"/>
          </a:xfrm>
          <a:prstGeom prst="rect">
            <a:avLst/>
          </a:prstGeom>
          <a:ln w="0">
            <a:noFill/>
          </a:ln>
        </p:spPr>
      </p:pic>
      <p:sp>
        <p:nvSpPr>
          <p:cNvPr id="51" name=""/>
          <p:cNvSpPr txBox="1"/>
          <p:nvPr/>
        </p:nvSpPr>
        <p:spPr>
          <a:xfrm>
            <a:off x="43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20240706 0222H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
          <p:cNvSpPr txBox="1"/>
          <p:nvPr/>
        </p:nvSpPr>
        <p:spPr>
          <a:xfrm>
            <a:off x="43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20240706 0845H GMT+8</a:t>
            </a:r>
            <a:endParaRPr b="0" lang="en-PH" sz="1800" spc="-1" strike="noStrike">
              <a:solidFill>
                <a:srgbClr val="000000"/>
              </a:solidFill>
              <a:latin typeface="Arial"/>
            </a:endParaRPr>
          </a:p>
        </p:txBody>
      </p:sp>
      <p:pic>
        <p:nvPicPr>
          <p:cNvPr id="53" name="" descr=""/>
          <p:cNvPicPr/>
          <p:nvPr/>
        </p:nvPicPr>
        <p:blipFill>
          <a:blip r:embed="rId1"/>
          <a:stretch/>
        </p:blipFill>
        <p:spPr>
          <a:xfrm>
            <a:off x="-10080" y="401760"/>
            <a:ext cx="10079640" cy="53582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 name="" descr=""/>
          <p:cNvPicPr/>
          <p:nvPr/>
        </p:nvPicPr>
        <p:blipFill>
          <a:blip r:embed="rId1"/>
          <a:srcRect l="0" t="7121" r="0" b="0"/>
          <a:stretch/>
        </p:blipFill>
        <p:spPr>
          <a:xfrm>
            <a:off x="723600" y="432000"/>
            <a:ext cx="8972280" cy="5192280"/>
          </a:xfrm>
          <a:prstGeom prst="rect">
            <a:avLst/>
          </a:prstGeom>
          <a:ln w="0">
            <a:noFill/>
          </a:ln>
        </p:spPr>
      </p:pic>
      <p:sp>
        <p:nvSpPr>
          <p:cNvPr id="55" name=""/>
          <p:cNvSpPr txBox="1"/>
          <p:nvPr/>
        </p:nvSpPr>
        <p:spPr>
          <a:xfrm>
            <a:off x="79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20240706 0845H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 name="" descr=""/>
          <p:cNvPicPr/>
          <p:nvPr/>
        </p:nvPicPr>
        <p:blipFill>
          <a:blip r:embed="rId1"/>
          <a:srcRect l="0" t="7618" r="0" b="0"/>
          <a:stretch/>
        </p:blipFill>
        <p:spPr>
          <a:xfrm>
            <a:off x="936000" y="432000"/>
            <a:ext cx="8137440" cy="5237640"/>
          </a:xfrm>
          <a:prstGeom prst="rect">
            <a:avLst/>
          </a:prstGeom>
          <a:ln w="0">
            <a:noFill/>
          </a:ln>
        </p:spPr>
      </p:pic>
      <p:sp>
        <p:nvSpPr>
          <p:cNvPr id="57" name=""/>
          <p:cNvSpPr txBox="1"/>
          <p:nvPr/>
        </p:nvSpPr>
        <p:spPr>
          <a:xfrm>
            <a:off x="79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20240706 1152H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 name="" descr=""/>
          <p:cNvPicPr/>
          <p:nvPr/>
        </p:nvPicPr>
        <p:blipFill>
          <a:blip r:embed="rId1"/>
          <a:srcRect l="0" t="8880" r="0" b="0"/>
          <a:stretch/>
        </p:blipFill>
        <p:spPr>
          <a:xfrm>
            <a:off x="792000" y="504000"/>
            <a:ext cx="8875080" cy="5166000"/>
          </a:xfrm>
          <a:prstGeom prst="rect">
            <a:avLst/>
          </a:prstGeom>
          <a:ln w="0">
            <a:noFill/>
          </a:ln>
        </p:spPr>
      </p:pic>
      <p:sp>
        <p:nvSpPr>
          <p:cNvPr id="59" name=""/>
          <p:cNvSpPr txBox="1"/>
          <p:nvPr/>
        </p:nvSpPr>
        <p:spPr>
          <a:xfrm>
            <a:off x="79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20240706 1437H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 name="" descr=""/>
          <p:cNvPicPr/>
          <p:nvPr/>
        </p:nvPicPr>
        <p:blipFill>
          <a:blip r:embed="rId1"/>
          <a:srcRect l="0" t="7611" r="0" b="0"/>
          <a:stretch/>
        </p:blipFill>
        <p:spPr>
          <a:xfrm>
            <a:off x="648000" y="432000"/>
            <a:ext cx="8668440" cy="5238000"/>
          </a:xfrm>
          <a:prstGeom prst="rect">
            <a:avLst/>
          </a:prstGeom>
          <a:ln w="0">
            <a:noFill/>
          </a:ln>
        </p:spPr>
      </p:pic>
      <p:sp>
        <p:nvSpPr>
          <p:cNvPr id="61" name=""/>
          <p:cNvSpPr txBox="1"/>
          <p:nvPr/>
        </p:nvSpPr>
        <p:spPr>
          <a:xfrm>
            <a:off x="79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20240706 1437H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 name="" descr=""/>
          <p:cNvPicPr/>
          <p:nvPr/>
        </p:nvPicPr>
        <p:blipFill>
          <a:blip r:embed="rId1"/>
          <a:stretch/>
        </p:blipFill>
        <p:spPr>
          <a:xfrm>
            <a:off x="0" y="576000"/>
            <a:ext cx="10079640" cy="5201640"/>
          </a:xfrm>
          <a:prstGeom prst="rect">
            <a:avLst/>
          </a:prstGeom>
          <a:ln w="0">
            <a:noFill/>
          </a:ln>
        </p:spPr>
      </p:pic>
      <p:sp>
        <p:nvSpPr>
          <p:cNvPr id="63" name=""/>
          <p:cNvSpPr txBox="1"/>
          <p:nvPr/>
        </p:nvSpPr>
        <p:spPr>
          <a:xfrm>
            <a:off x="288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20240707 0936H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 name="" descr=""/>
          <p:cNvPicPr/>
          <p:nvPr/>
        </p:nvPicPr>
        <p:blipFill>
          <a:blip r:embed="rId1"/>
          <a:srcRect l="0" t="7611" r="0" b="0"/>
          <a:stretch/>
        </p:blipFill>
        <p:spPr>
          <a:xfrm>
            <a:off x="-37080" y="432000"/>
            <a:ext cx="10045080" cy="5238000"/>
          </a:xfrm>
          <a:prstGeom prst="rect">
            <a:avLst/>
          </a:prstGeom>
          <a:ln w="0">
            <a:noFill/>
          </a:ln>
        </p:spPr>
      </p:pic>
      <p:sp>
        <p:nvSpPr>
          <p:cNvPr id="65" name=""/>
          <p:cNvSpPr txBox="1"/>
          <p:nvPr/>
        </p:nvSpPr>
        <p:spPr>
          <a:xfrm>
            <a:off x="288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20240707 0936H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 name="" descr=""/>
          <p:cNvPicPr/>
          <p:nvPr/>
        </p:nvPicPr>
        <p:blipFill>
          <a:blip r:embed="rId1"/>
          <a:srcRect l="27850" t="0" r="11426" b="0"/>
          <a:stretch/>
        </p:blipFill>
        <p:spPr>
          <a:xfrm>
            <a:off x="3240000" y="137880"/>
            <a:ext cx="6119640" cy="5190120"/>
          </a:xfrm>
          <a:prstGeom prst="rect">
            <a:avLst/>
          </a:prstGeom>
          <a:ln w="0">
            <a:noFill/>
          </a:ln>
        </p:spPr>
      </p:pic>
      <p:sp>
        <p:nvSpPr>
          <p:cNvPr id="30" name=""/>
          <p:cNvSpPr/>
          <p:nvPr/>
        </p:nvSpPr>
        <p:spPr>
          <a:xfrm flipV="1">
            <a:off x="3240000" y="3168000"/>
            <a:ext cx="4248000" cy="864000"/>
          </a:xfrm>
          <a:prstGeom prst="line">
            <a:avLst/>
          </a:prstGeom>
          <a:ln w="38160">
            <a:solidFill>
              <a:srgbClr val="ff0000"/>
            </a:solidFill>
            <a:custDash>
              <a:ds d="600000" sp="300000"/>
            </a:custDash>
            <a:round/>
            <a:tailEnd len="med" type="triangle" w="med"/>
          </a:ln>
        </p:spPr>
        <p:style>
          <a:lnRef idx="0"/>
          <a:fillRef idx="0"/>
          <a:effectRef idx="0"/>
          <a:fontRef idx="minor"/>
        </p:style>
        <p:txBody>
          <a:bodyPr lIns="109080" rIns="109080" tIns="64080" bIns="64080" anchor="ctr">
            <a:noAutofit/>
          </a:bodyPr>
          <a:p>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 name="" descr=""/>
          <p:cNvPicPr/>
          <p:nvPr/>
        </p:nvPicPr>
        <p:blipFill>
          <a:blip r:embed="rId1"/>
          <a:stretch/>
        </p:blipFill>
        <p:spPr>
          <a:xfrm>
            <a:off x="360" y="1884600"/>
            <a:ext cx="10079640" cy="2399400"/>
          </a:xfrm>
          <a:prstGeom prst="rect">
            <a:avLst/>
          </a:prstGeom>
          <a:ln w="0">
            <a:noFill/>
          </a:ln>
        </p:spPr>
      </p:pic>
      <p:sp>
        <p:nvSpPr>
          <p:cNvPr id="32" name=""/>
          <p:cNvSpPr/>
          <p:nvPr/>
        </p:nvSpPr>
        <p:spPr>
          <a:xfrm flipV="1">
            <a:off x="648000" y="2592000"/>
            <a:ext cx="8712000" cy="576000"/>
          </a:xfrm>
          <a:prstGeom prst="line">
            <a:avLst/>
          </a:prstGeom>
          <a:ln w="12600">
            <a:solidFill>
              <a:srgbClr val="ff0000"/>
            </a:solidFill>
            <a:custDash>
              <a:ds d="600000" sp="300000"/>
            </a:custDash>
            <a:round/>
            <a:tailEnd len="med" type="triangle" w="med"/>
          </a:ln>
        </p:spPr>
        <p:style>
          <a:lnRef idx="0"/>
          <a:fillRef idx="0"/>
          <a:effectRef idx="0"/>
          <a:fontRef idx="minor"/>
        </p:style>
        <p:txBody>
          <a:bodyPr lIns="96480" rIns="96480" tIns="51480" bIns="51480" anchor="ctr">
            <a:noAutofit/>
          </a:bodyPr>
          <a:p>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 name="" descr=""/>
          <p:cNvPicPr/>
          <p:nvPr/>
        </p:nvPicPr>
        <p:blipFill>
          <a:blip r:embed="rId1"/>
          <a:stretch/>
        </p:blipFill>
        <p:spPr>
          <a:xfrm>
            <a:off x="0" y="-59040"/>
            <a:ext cx="10103040" cy="56746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 name="" descr=""/>
          <p:cNvPicPr/>
          <p:nvPr/>
        </p:nvPicPr>
        <p:blipFill>
          <a:blip r:embed="rId1"/>
          <a:stretch/>
        </p:blipFill>
        <p:spPr>
          <a:xfrm>
            <a:off x="1368000" y="281160"/>
            <a:ext cx="6133680" cy="5190840"/>
          </a:xfrm>
          <a:prstGeom prst="rect">
            <a:avLst/>
          </a:prstGeom>
          <a:ln w="0">
            <a:noFill/>
          </a:ln>
        </p:spPr>
      </p:pic>
      <p:sp>
        <p:nvSpPr>
          <p:cNvPr id="35" name=""/>
          <p:cNvSpPr txBox="1"/>
          <p:nvPr/>
        </p:nvSpPr>
        <p:spPr>
          <a:xfrm>
            <a:off x="1404000" y="36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20240703 0549H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 name="" descr=""/>
          <p:cNvPicPr/>
          <p:nvPr/>
        </p:nvPicPr>
        <p:blipFill>
          <a:blip r:embed="rId1"/>
          <a:stretch/>
        </p:blipFill>
        <p:spPr>
          <a:xfrm>
            <a:off x="0" y="36000"/>
            <a:ext cx="10079640" cy="5611680"/>
          </a:xfrm>
          <a:prstGeom prst="rect">
            <a:avLst/>
          </a:prstGeom>
          <a:ln w="0">
            <a:noFill/>
          </a:ln>
        </p:spPr>
      </p:pic>
      <p:sp>
        <p:nvSpPr>
          <p:cNvPr id="37" name=""/>
          <p:cNvSpPr txBox="1"/>
          <p:nvPr/>
        </p:nvSpPr>
        <p:spPr>
          <a:xfrm>
            <a:off x="432000" y="360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20240704 1032H GMT+8</a:t>
            </a:r>
            <a:endParaRPr b="0" lang="en-PH" sz="1800" spc="-1" strike="noStrike">
              <a:solidFill>
                <a:srgbClr val="000000"/>
              </a:solidFill>
              <a:latin typeface="Arial"/>
            </a:endParaRPr>
          </a:p>
        </p:txBody>
      </p:sp>
      <p:pic>
        <p:nvPicPr>
          <p:cNvPr id="38" name="" descr=""/>
          <p:cNvPicPr/>
          <p:nvPr/>
        </p:nvPicPr>
        <p:blipFill>
          <a:blip r:embed="rId2"/>
          <a:stretch/>
        </p:blipFill>
        <p:spPr>
          <a:xfrm>
            <a:off x="5328000" y="2934000"/>
            <a:ext cx="4775040" cy="26820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 descr=""/>
          <p:cNvPicPr/>
          <p:nvPr/>
        </p:nvPicPr>
        <p:blipFill>
          <a:blip r:embed="rId1"/>
          <a:stretch/>
        </p:blipFill>
        <p:spPr>
          <a:xfrm>
            <a:off x="1135800" y="-23760"/>
            <a:ext cx="5755320" cy="5669640"/>
          </a:xfrm>
          <a:prstGeom prst="rect">
            <a:avLst/>
          </a:prstGeom>
          <a:ln w="0">
            <a:noFill/>
          </a:ln>
        </p:spPr>
      </p:pic>
      <p:sp>
        <p:nvSpPr>
          <p:cNvPr id="40" name=""/>
          <p:cNvSpPr txBox="1"/>
          <p:nvPr/>
        </p:nvSpPr>
        <p:spPr>
          <a:xfrm>
            <a:off x="7056000" y="360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20240704 1157H GMT+8</a:t>
            </a:r>
            <a:endParaRPr b="0" lang="en-PH" sz="1800" spc="-1" strike="noStrike">
              <a:solidFill>
                <a:srgbClr val="000000"/>
              </a:solidFill>
              <a:latin typeface="Arial"/>
            </a:endParaRPr>
          </a:p>
        </p:txBody>
      </p:sp>
      <p:sp>
        <p:nvSpPr>
          <p:cNvPr id="41" name=""/>
          <p:cNvSpPr txBox="1"/>
          <p:nvPr/>
        </p:nvSpPr>
        <p:spPr>
          <a:xfrm>
            <a:off x="7272000" y="792000"/>
            <a:ext cx="2376000" cy="3287160"/>
          </a:xfrm>
          <a:prstGeom prst="rect">
            <a:avLst/>
          </a:prstGeom>
          <a:noFill/>
          <a:ln w="0">
            <a:noFill/>
          </a:ln>
        </p:spPr>
        <p:txBody>
          <a:bodyPr lIns="90000" rIns="90000" tIns="45000" bIns="45000" anchor="t">
            <a:noAutofit/>
          </a:bodyPr>
          <a:p>
            <a:r>
              <a:rPr b="0" lang="en-PH" sz="1400" spc="-1" strike="noStrike">
                <a:solidFill>
                  <a:srgbClr val="000000"/>
                </a:solidFill>
                <a:latin typeface="Arial"/>
              </a:rPr>
              <a:t>On Wednesday, Mexico's Meteorological Service posted a hurricane warning for the coast of the Yucatán peninsula from Puerto Costa Maya to Cancún.</a:t>
            </a:r>
            <a:endParaRPr b="0" lang="en-PH" sz="1400" spc="-1" strike="noStrike">
              <a:solidFill>
                <a:srgbClr val="000000"/>
              </a:solidFill>
              <a:latin typeface="Arial"/>
            </a:endParaRPr>
          </a:p>
          <a:p>
            <a:endParaRPr b="0" lang="en-PH" sz="1400" spc="-1" strike="noStrike">
              <a:solidFill>
                <a:srgbClr val="000000"/>
              </a:solidFill>
              <a:latin typeface="Arial"/>
            </a:endParaRPr>
          </a:p>
          <a:p>
            <a:r>
              <a:rPr b="0" lang="en-PH" sz="1400" spc="-1" strike="noStrike">
                <a:solidFill>
                  <a:srgbClr val="000000"/>
                </a:solidFill>
                <a:latin typeface="Arial"/>
              </a:rPr>
              <a:t>After the Yucatán Peninsula, Beryl's forecasted path heads directly to the Texas coast and is expected to move up towards Louisiana. This area is home to major US oil and gas refineries.</a:t>
            </a:r>
            <a:endParaRPr b="0" lang="en-PH" sz="1400" spc="-1" strike="noStrike">
              <a:solidFill>
                <a:srgbClr val="000000"/>
              </a:solidFill>
              <a:latin typeface="Arial"/>
            </a:endParaRPr>
          </a:p>
          <a:p>
            <a:endParaRPr b="0" lang="en-PH"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 name="" descr=""/>
          <p:cNvPicPr/>
          <p:nvPr/>
        </p:nvPicPr>
        <p:blipFill>
          <a:blip r:embed="rId1"/>
          <a:stretch/>
        </p:blipFill>
        <p:spPr>
          <a:xfrm>
            <a:off x="99720" y="360"/>
            <a:ext cx="9764280" cy="5669640"/>
          </a:xfrm>
          <a:prstGeom prst="rect">
            <a:avLst/>
          </a:prstGeom>
          <a:ln w="0">
            <a:noFill/>
          </a:ln>
        </p:spPr>
      </p:pic>
      <p:sp>
        <p:nvSpPr>
          <p:cNvPr id="43" name=""/>
          <p:cNvSpPr txBox="1"/>
          <p:nvPr/>
        </p:nvSpPr>
        <p:spPr>
          <a:xfrm>
            <a:off x="432000" y="360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20240704 1607H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 name="" descr=""/>
          <p:cNvPicPr/>
          <p:nvPr/>
        </p:nvPicPr>
        <p:blipFill>
          <a:blip r:embed="rId1"/>
          <a:stretch/>
        </p:blipFill>
        <p:spPr>
          <a:xfrm>
            <a:off x="0" y="432000"/>
            <a:ext cx="10079640" cy="4901760"/>
          </a:xfrm>
          <a:prstGeom prst="rect">
            <a:avLst/>
          </a:prstGeom>
          <a:ln w="0">
            <a:noFill/>
          </a:ln>
        </p:spPr>
      </p:pic>
      <p:sp>
        <p:nvSpPr>
          <p:cNvPr id="45" name=""/>
          <p:cNvSpPr txBox="1"/>
          <p:nvPr/>
        </p:nvSpPr>
        <p:spPr>
          <a:xfrm>
            <a:off x="432000" y="72000"/>
            <a:ext cx="3312000" cy="346320"/>
          </a:xfrm>
          <a:prstGeom prst="rect">
            <a:avLst/>
          </a:prstGeom>
          <a:noFill/>
          <a:ln w="0">
            <a:noFill/>
          </a:ln>
        </p:spPr>
        <p:txBody>
          <a:bodyPr lIns="90000" rIns="90000" tIns="45000" bIns="45000" anchor="t">
            <a:noAutofit/>
          </a:bodyPr>
          <a:p>
            <a:r>
              <a:rPr b="0" lang="en-PH" sz="1800" spc="-1" strike="noStrike">
                <a:solidFill>
                  <a:srgbClr val="000000"/>
                </a:solidFill>
                <a:latin typeface="Arial"/>
              </a:rPr>
              <a:t>20240704 1807H GMT+8</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17293</TotalTime>
  <Application>LibreOffice/24.2.7.2$Linux_X86_64 LibreOffice_project/420$Build-2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2023-07-13T00:20:55Z</dcterms:created>
  <dc:creator/>
  <dc:description/>
  <dc:language>en-US</dc:language>
  <cp:lastModifiedBy/>
  <cp:lastPrinted>2026-05-26T01:07:20Z</cp:lastPrinted>
  <dcterms:modified xsi:type="dcterms:W3CDTF">2026-05-26T01:35:56Z</dcterms:modified>
  <cp:revision>154</cp:revision>
  <dc:subject/>
  <dc:title/>
</cp:coreProperties>
</file>