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97E07D-A380-414B-AFFF-2FBE374535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C057B1-DB52-4FC6-A165-3EFC431639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C8CAC71-DBEE-48AF-A3AA-C5838DDD6939}" type="slidenum"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0F6D5E-C548-4092-86FC-024223CC03F7}" type="slidenum"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13" name="" descr=""/>
          <p:cNvPicPr/>
          <p:nvPr/>
        </p:nvPicPr>
        <p:blipFill>
          <a:blip r:embed="rId2"/>
          <a:stretch/>
        </p:blipFill>
        <p:spPr>
          <a:xfrm>
            <a:off x="8028000" y="483840"/>
            <a:ext cx="10079280" cy="4771800"/>
          </a:xfrm>
          <a:prstGeom prst="rect">
            <a:avLst/>
          </a:prstGeom>
          <a:ln w="0">
            <a:noFill/>
          </a:ln>
        </p:spPr>
      </p:pic>
      <p:grpSp>
        <p:nvGrpSpPr>
          <p:cNvPr id="14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15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16" name="" descr=""/>
            <p:cNvPicPr/>
            <p:nvPr/>
          </p:nvPicPr>
          <p:blipFill>
            <a:blip r:embed="rId3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" name=""/>
          <p:cNvSpPr/>
          <p:nvPr/>
        </p:nvSpPr>
        <p:spPr>
          <a:xfrm flipV="1">
            <a:off x="869400" y="1152000"/>
            <a:ext cx="15546600" cy="347724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" name=""/>
          <p:cNvSpPr/>
          <p:nvPr/>
        </p:nvSpPr>
        <p:spPr>
          <a:xfrm flipV="1">
            <a:off x="866520" y="1296000"/>
            <a:ext cx="10941480" cy="332640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" name=""/>
          <p:cNvSpPr/>
          <p:nvPr/>
        </p:nvSpPr>
        <p:spPr>
          <a:xfrm flipV="1">
            <a:off x="860760" y="2160000"/>
            <a:ext cx="15483240" cy="2467800"/>
          </a:xfrm>
          <a:prstGeom prst="line">
            <a:avLst/>
          </a:prstGeom>
          <a:ln w="12600">
            <a:solidFill>
              <a:srgbClr val="00a9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-641160" y="330480"/>
            <a:ext cx="9190800" cy="4656960"/>
          </a:xfrm>
          <a:prstGeom prst="rect">
            <a:avLst/>
          </a:prstGeom>
          <a:ln w="0">
            <a:noFill/>
          </a:ln>
        </p:spPr>
      </p:pic>
      <p:grpSp>
        <p:nvGrpSpPr>
          <p:cNvPr id="115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116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117" name="" descr=""/>
            <p:cNvPicPr/>
            <p:nvPr/>
          </p:nvPicPr>
          <p:blipFill>
            <a:blip r:embed="rId2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8" name=""/>
          <p:cNvSpPr/>
          <p:nvPr/>
        </p:nvSpPr>
        <p:spPr>
          <a:xfrm flipV="1">
            <a:off x="869400" y="792000"/>
            <a:ext cx="4098600" cy="383724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9" name=""/>
          <p:cNvSpPr/>
          <p:nvPr/>
        </p:nvSpPr>
        <p:spPr>
          <a:xfrm flipV="1">
            <a:off x="866520" y="2808000"/>
            <a:ext cx="1077480" cy="181440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0" y="0"/>
            <a:ext cx="10079640" cy="663552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"/>
          <p:cNvSpPr/>
          <p:nvPr/>
        </p:nvSpPr>
        <p:spPr>
          <a:xfrm>
            <a:off x="3736080" y="5040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09/26/24 1819H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612000" y="66240"/>
            <a:ext cx="268848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09/26/24 1225H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rcRect l="0" t="0" r="12289" b="32384"/>
          <a:stretch/>
        </p:blipFill>
        <p:spPr>
          <a:xfrm>
            <a:off x="639720" y="454320"/>
            <a:ext cx="2771640" cy="308016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rcRect l="0" t="10210" r="13540" b="21555"/>
          <a:stretch/>
        </p:blipFill>
        <p:spPr>
          <a:xfrm>
            <a:off x="3740760" y="471600"/>
            <a:ext cx="2837160" cy="306288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rcRect l="0" t="0" r="9184" b="0"/>
          <a:stretch/>
        </p:blipFill>
        <p:spPr>
          <a:xfrm>
            <a:off x="6701760" y="479160"/>
            <a:ext cx="2523240" cy="303984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6688440" y="5076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09/26/24 2141H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4"/>
          <a:srcRect l="0" t="10381" r="7642" b="10344"/>
          <a:stretch/>
        </p:blipFill>
        <p:spPr>
          <a:xfrm>
            <a:off x="544680" y="3928680"/>
            <a:ext cx="2386080" cy="258120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480240" y="359064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0041H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5"/>
          <a:srcRect l="19273" t="0" r="0" b="0"/>
          <a:stretch/>
        </p:blipFill>
        <p:spPr>
          <a:xfrm>
            <a:off x="3170880" y="3916080"/>
            <a:ext cx="2349360" cy="258876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3036600" y="359100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1019H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6"/>
          <a:srcRect l="0" t="0" r="12947" b="11538"/>
          <a:stretch/>
        </p:blipFill>
        <p:spPr>
          <a:xfrm>
            <a:off x="5643360" y="3928680"/>
            <a:ext cx="2524680" cy="258120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5629320" y="359136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1213H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8477280" y="3841920"/>
            <a:ext cx="1417680" cy="25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Hurricane Helene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c9211e"/>
                </a:solidFill>
                <a:latin typeface="Noto Sans Cond Blk"/>
              </a:rPr>
              <a:t>Arrows = path of orgonite pyramid energy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rcRect l="0" t="10381" r="7642" b="10344"/>
          <a:stretch/>
        </p:blipFill>
        <p:spPr>
          <a:xfrm>
            <a:off x="148680" y="616680"/>
            <a:ext cx="2386080" cy="258120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84240" y="27864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0041H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rcRect l="19273" t="0" r="0" b="0"/>
          <a:stretch/>
        </p:blipFill>
        <p:spPr>
          <a:xfrm>
            <a:off x="2774880" y="604080"/>
            <a:ext cx="2349360" cy="258876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2640600" y="27900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1019H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3"/>
          <a:srcRect l="0" t="0" r="12947" b="11538"/>
          <a:stretch/>
        </p:blipFill>
        <p:spPr>
          <a:xfrm>
            <a:off x="5247360" y="616680"/>
            <a:ext cx="2524680" cy="258120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5233320" y="27936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1213H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rcRect l="19273" t="0" r="0" b="0"/>
          <a:stretch/>
        </p:blipFill>
        <p:spPr>
          <a:xfrm>
            <a:off x="398880" y="1252080"/>
            <a:ext cx="2349360" cy="258876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264600" y="92700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1019H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rcRect l="0" t="0" r="12947" b="11538"/>
          <a:stretch/>
        </p:blipFill>
        <p:spPr>
          <a:xfrm>
            <a:off x="3087000" y="1264680"/>
            <a:ext cx="2524680" cy="258120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3072960" y="927360"/>
            <a:ext cx="263880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Noto Sans Cond Blk"/>
              </a:rPr>
              <a:t>09/27/24 1213H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21" name="" descr=""/>
          <p:cNvPicPr/>
          <p:nvPr/>
        </p:nvPicPr>
        <p:blipFill>
          <a:blip r:embed="rId2"/>
          <a:stretch/>
        </p:blipFill>
        <p:spPr>
          <a:xfrm>
            <a:off x="8028000" y="483840"/>
            <a:ext cx="10079280" cy="4771800"/>
          </a:xfrm>
          <a:prstGeom prst="rect">
            <a:avLst/>
          </a:prstGeom>
          <a:ln w="0">
            <a:noFill/>
          </a:ln>
        </p:spPr>
      </p:pic>
      <p:grpSp>
        <p:nvGrpSpPr>
          <p:cNvPr id="22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23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24" name="" descr=""/>
            <p:cNvPicPr/>
            <p:nvPr/>
          </p:nvPicPr>
          <p:blipFill>
            <a:blip r:embed="rId3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" name=""/>
          <p:cNvSpPr/>
          <p:nvPr/>
        </p:nvSpPr>
        <p:spPr>
          <a:xfrm flipV="1">
            <a:off x="869400" y="1152000"/>
            <a:ext cx="15546600" cy="347724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" name=""/>
          <p:cNvSpPr/>
          <p:nvPr/>
        </p:nvSpPr>
        <p:spPr>
          <a:xfrm>
            <a:off x="866520" y="4622400"/>
            <a:ext cx="15981480" cy="48960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28" name="" descr=""/>
          <p:cNvPicPr/>
          <p:nvPr/>
        </p:nvPicPr>
        <p:blipFill>
          <a:blip r:embed="rId2"/>
          <a:stretch/>
        </p:blipFill>
        <p:spPr>
          <a:xfrm>
            <a:off x="8028000" y="483840"/>
            <a:ext cx="10079280" cy="4771800"/>
          </a:xfrm>
          <a:prstGeom prst="rect">
            <a:avLst/>
          </a:prstGeom>
          <a:ln w="0">
            <a:noFill/>
          </a:ln>
        </p:spPr>
      </p:pic>
      <p:grpSp>
        <p:nvGrpSpPr>
          <p:cNvPr id="29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30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31" name="" descr=""/>
            <p:cNvPicPr/>
            <p:nvPr/>
          </p:nvPicPr>
          <p:blipFill>
            <a:blip r:embed="rId3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2" name="" descr=""/>
          <p:cNvPicPr/>
          <p:nvPr/>
        </p:nvPicPr>
        <p:blipFill>
          <a:blip r:embed="rId4"/>
          <a:stretch/>
        </p:blipFill>
        <p:spPr>
          <a:xfrm>
            <a:off x="11448000" y="756000"/>
            <a:ext cx="7214760" cy="4679640"/>
          </a:xfrm>
          <a:prstGeom prst="rect">
            <a:avLst/>
          </a:prstGeom>
          <a:ln w="0">
            <a:noFill/>
          </a:ln>
        </p:spPr>
      </p:pic>
      <p:sp>
        <p:nvSpPr>
          <p:cNvPr id="33" name=""/>
          <p:cNvSpPr/>
          <p:nvPr/>
        </p:nvSpPr>
        <p:spPr>
          <a:xfrm flipV="1">
            <a:off x="866520" y="2736000"/>
            <a:ext cx="15549480" cy="188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866520" y="3996000"/>
            <a:ext cx="15333480" cy="62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"/>
          <p:cNvSpPr/>
          <p:nvPr/>
        </p:nvSpPr>
        <p:spPr>
          <a:xfrm flipV="1">
            <a:off x="869400" y="3456000"/>
            <a:ext cx="15474600" cy="116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869400" y="3744000"/>
            <a:ext cx="15471720" cy="878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" name=""/>
          <p:cNvSpPr/>
          <p:nvPr/>
        </p:nvSpPr>
        <p:spPr>
          <a:xfrm flipV="1">
            <a:off x="869400" y="3096000"/>
            <a:ext cx="15546600" cy="153324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" name=""/>
          <p:cNvSpPr/>
          <p:nvPr/>
        </p:nvSpPr>
        <p:spPr>
          <a:xfrm flipV="1">
            <a:off x="869400" y="1152000"/>
            <a:ext cx="15546600" cy="3477240"/>
          </a:xfrm>
          <a:prstGeom prst="line">
            <a:avLst/>
          </a:prstGeom>
          <a:ln w="12600">
            <a:solidFill>
              <a:srgbClr val="8d1d7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8028000" y="483840"/>
            <a:ext cx="10079280" cy="4771800"/>
          </a:xfrm>
          <a:prstGeom prst="rect">
            <a:avLst/>
          </a:prstGeom>
          <a:ln w="0"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rcRect l="17848" t="0" r="15715" b="0"/>
          <a:stretch/>
        </p:blipFill>
        <p:spPr>
          <a:xfrm>
            <a:off x="11520000" y="493200"/>
            <a:ext cx="5615640" cy="3876120"/>
          </a:xfrm>
          <a:prstGeom prst="rect">
            <a:avLst/>
          </a:prstGeom>
          <a:ln w="0">
            <a:noFill/>
          </a:ln>
        </p:spPr>
      </p:pic>
      <p:grpSp>
        <p:nvGrpSpPr>
          <p:cNvPr id="42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43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44" name="" descr=""/>
            <p:cNvPicPr/>
            <p:nvPr/>
          </p:nvPicPr>
          <p:blipFill>
            <a:blip r:embed="rId4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" name=""/>
          <p:cNvSpPr/>
          <p:nvPr/>
        </p:nvSpPr>
        <p:spPr>
          <a:xfrm flipV="1">
            <a:off x="866520" y="2736000"/>
            <a:ext cx="15549480" cy="188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" name=""/>
          <p:cNvSpPr/>
          <p:nvPr/>
        </p:nvSpPr>
        <p:spPr>
          <a:xfrm flipV="1">
            <a:off x="866520" y="2448000"/>
            <a:ext cx="15621480" cy="2174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" name=""/>
          <p:cNvSpPr/>
          <p:nvPr/>
        </p:nvSpPr>
        <p:spPr>
          <a:xfrm flipV="1">
            <a:off x="869400" y="1872000"/>
            <a:ext cx="15762600" cy="2750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 flipV="1">
            <a:off x="869400" y="2160000"/>
            <a:ext cx="15762600" cy="2462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" name=""/>
          <p:cNvSpPr/>
          <p:nvPr/>
        </p:nvSpPr>
        <p:spPr>
          <a:xfrm flipV="1">
            <a:off x="869400" y="3096000"/>
            <a:ext cx="15546600" cy="153324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>
            <a:off x="216000" y="144000"/>
            <a:ext cx="3383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09/26/24 1225H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8028000" y="483840"/>
            <a:ext cx="10079280" cy="4771800"/>
          </a:xfrm>
          <a:prstGeom prst="rect">
            <a:avLst/>
          </a:prstGeom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216000" y="144000"/>
            <a:ext cx="3383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09/26/24 1819H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11514240" y="736920"/>
            <a:ext cx="5618520" cy="3716640"/>
          </a:xfrm>
          <a:prstGeom prst="rect">
            <a:avLst/>
          </a:prstGeom>
          <a:ln w="0">
            <a:noFill/>
          </a:ln>
        </p:spPr>
      </p:pic>
      <p:sp>
        <p:nvSpPr>
          <p:cNvPr id="55" name=""/>
          <p:cNvSpPr/>
          <p:nvPr/>
        </p:nvSpPr>
        <p:spPr>
          <a:xfrm flipV="1">
            <a:off x="866520" y="2736000"/>
            <a:ext cx="15549480" cy="188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" name=""/>
          <p:cNvSpPr/>
          <p:nvPr/>
        </p:nvSpPr>
        <p:spPr>
          <a:xfrm flipV="1">
            <a:off x="869400" y="3096000"/>
            <a:ext cx="15546600" cy="153324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57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58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59" name="" descr=""/>
            <p:cNvPicPr/>
            <p:nvPr/>
          </p:nvPicPr>
          <p:blipFill>
            <a:blip r:embed="rId4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0" name=""/>
          <p:cNvSpPr/>
          <p:nvPr/>
        </p:nvSpPr>
        <p:spPr>
          <a:xfrm flipV="1">
            <a:off x="869400" y="1872000"/>
            <a:ext cx="15762600" cy="2750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" name=""/>
          <p:cNvSpPr/>
          <p:nvPr/>
        </p:nvSpPr>
        <p:spPr>
          <a:xfrm flipV="1">
            <a:off x="869400" y="2160000"/>
            <a:ext cx="15762600" cy="2462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 flipV="1">
            <a:off x="866520" y="2448000"/>
            <a:ext cx="15621480" cy="2174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8028000" y="483840"/>
            <a:ext cx="10079280" cy="4771800"/>
          </a:xfrm>
          <a:prstGeom prst="rect">
            <a:avLst/>
          </a:prstGeom>
          <a:ln w="0">
            <a:noFill/>
          </a:ln>
        </p:spPr>
      </p:pic>
      <p:sp>
        <p:nvSpPr>
          <p:cNvPr id="65" name=""/>
          <p:cNvSpPr/>
          <p:nvPr/>
        </p:nvSpPr>
        <p:spPr>
          <a:xfrm>
            <a:off x="216000" y="144000"/>
            <a:ext cx="3383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09/26/24 2141H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3"/>
          <a:stretch/>
        </p:blipFill>
        <p:spPr>
          <a:xfrm>
            <a:off x="11514240" y="736920"/>
            <a:ext cx="5618520" cy="3716640"/>
          </a:xfrm>
          <a:prstGeom prst="rect">
            <a:avLst/>
          </a:prstGeom>
          <a:ln w="0">
            <a:noFill/>
          </a:ln>
        </p:spPr>
      </p:pic>
      <p:pic>
        <p:nvPicPr>
          <p:cNvPr id="67" name="" descr=""/>
          <p:cNvPicPr/>
          <p:nvPr/>
        </p:nvPicPr>
        <p:blipFill>
          <a:blip r:embed="rId4"/>
          <a:stretch/>
        </p:blipFill>
        <p:spPr>
          <a:xfrm>
            <a:off x="11544480" y="764280"/>
            <a:ext cx="5947920" cy="3603960"/>
          </a:xfrm>
          <a:prstGeom prst="rect">
            <a:avLst/>
          </a:prstGeom>
          <a:ln w="0">
            <a:noFill/>
          </a:ln>
        </p:spPr>
      </p:pic>
      <p:sp>
        <p:nvSpPr>
          <p:cNvPr id="68" name=""/>
          <p:cNvSpPr/>
          <p:nvPr/>
        </p:nvSpPr>
        <p:spPr>
          <a:xfrm flipV="1">
            <a:off x="866520" y="2736000"/>
            <a:ext cx="15549480" cy="188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869400" y="3096000"/>
            <a:ext cx="15546600" cy="153324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71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72" name="" descr=""/>
            <p:cNvPicPr/>
            <p:nvPr/>
          </p:nvPicPr>
          <p:blipFill>
            <a:blip r:embed="rId5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3" name=""/>
          <p:cNvSpPr/>
          <p:nvPr/>
        </p:nvSpPr>
        <p:spPr>
          <a:xfrm flipV="1">
            <a:off x="869400" y="1872000"/>
            <a:ext cx="15762600" cy="2750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" name=""/>
          <p:cNvSpPr/>
          <p:nvPr/>
        </p:nvSpPr>
        <p:spPr>
          <a:xfrm flipV="1">
            <a:off x="869400" y="2160000"/>
            <a:ext cx="15762600" cy="2462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" name=""/>
          <p:cNvSpPr/>
          <p:nvPr/>
        </p:nvSpPr>
        <p:spPr>
          <a:xfrm flipV="1">
            <a:off x="866520" y="2448000"/>
            <a:ext cx="15621480" cy="2174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8028000" y="663840"/>
            <a:ext cx="10079280" cy="477180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/>
          <p:nvPr/>
        </p:nvSpPr>
        <p:spPr>
          <a:xfrm>
            <a:off x="216000" y="144000"/>
            <a:ext cx="3383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09/27/24 0032H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11508480" y="903960"/>
            <a:ext cx="5912280" cy="2998800"/>
          </a:xfrm>
          <a:prstGeom prst="rect">
            <a:avLst/>
          </a:prstGeom>
          <a:ln w="0">
            <a:noFill/>
          </a:ln>
        </p:spPr>
      </p:pic>
      <p:grpSp>
        <p:nvGrpSpPr>
          <p:cNvPr id="80" name=""/>
          <p:cNvGrpSpPr/>
          <p:nvPr/>
        </p:nvGrpSpPr>
        <p:grpSpPr>
          <a:xfrm>
            <a:off x="14400" y="1872000"/>
            <a:ext cx="16617600" cy="3600360"/>
            <a:chOff x="14400" y="1872000"/>
            <a:chExt cx="16617600" cy="3600360"/>
          </a:xfrm>
        </p:grpSpPr>
        <p:sp>
          <p:nvSpPr>
            <p:cNvPr id="81" name=""/>
            <p:cNvSpPr/>
            <p:nvPr/>
          </p:nvSpPr>
          <p:spPr>
            <a:xfrm flipV="1">
              <a:off x="866520" y="2736000"/>
              <a:ext cx="15549480" cy="1886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" name=""/>
            <p:cNvSpPr/>
            <p:nvPr/>
          </p:nvSpPr>
          <p:spPr>
            <a:xfrm flipV="1">
              <a:off x="869400" y="3096000"/>
              <a:ext cx="15546600" cy="153324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" name=""/>
            <p:cNvSpPr/>
            <p:nvPr/>
          </p:nvSpPr>
          <p:spPr>
            <a:xfrm flipV="1">
              <a:off x="869400" y="1872000"/>
              <a:ext cx="15762600" cy="2750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"/>
            <p:cNvSpPr/>
            <p:nvPr/>
          </p:nvSpPr>
          <p:spPr>
            <a:xfrm flipV="1">
              <a:off x="869400" y="2160000"/>
              <a:ext cx="15762600" cy="2462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"/>
            <p:cNvSpPr/>
            <p:nvPr/>
          </p:nvSpPr>
          <p:spPr>
            <a:xfrm flipV="1">
              <a:off x="866520" y="2448000"/>
              <a:ext cx="15621480" cy="2174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86" name=""/>
            <p:cNvGrpSpPr/>
            <p:nvPr/>
          </p:nvGrpSpPr>
          <p:grpSpPr>
            <a:xfrm>
              <a:off x="14400" y="3806280"/>
              <a:ext cx="1666080" cy="1666080"/>
              <a:chOff x="14400" y="3806280"/>
              <a:chExt cx="1666080" cy="1666080"/>
            </a:xfrm>
          </p:grpSpPr>
          <p:sp>
            <p:nvSpPr>
              <p:cNvPr id="87" name=""/>
              <p:cNvSpPr/>
              <p:nvPr/>
            </p:nvSpPr>
            <p:spPr>
              <a:xfrm>
                <a:off x="823680" y="4605840"/>
                <a:ext cx="57240" cy="57240"/>
              </a:xfrm>
              <a:prstGeom prst="ellipse">
                <a:avLst/>
              </a:prstGeom>
              <a:solidFill>
                <a:srgbClr val="ff4000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PH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pic>
            <p:nvPicPr>
              <p:cNvPr id="88" name="" descr=""/>
              <p:cNvPicPr/>
              <p:nvPr/>
            </p:nvPicPr>
            <p:blipFill>
              <a:blip r:embed="rId4">
                <a:alphaModFix amt="36000"/>
              </a:blip>
              <a:stretch/>
            </p:blipFill>
            <p:spPr>
              <a:xfrm>
                <a:off x="14400" y="3806280"/>
                <a:ext cx="1666080" cy="166608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8028000" y="663840"/>
            <a:ext cx="10079280" cy="477180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216000" y="144000"/>
            <a:ext cx="3383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09/27/24 1019H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2" name=""/>
          <p:cNvGrpSpPr/>
          <p:nvPr/>
        </p:nvGrpSpPr>
        <p:grpSpPr>
          <a:xfrm>
            <a:off x="14400" y="3806280"/>
            <a:ext cx="1666080" cy="1666080"/>
            <a:chOff x="14400" y="3806280"/>
            <a:chExt cx="1666080" cy="1666080"/>
          </a:xfrm>
        </p:grpSpPr>
        <p:sp>
          <p:nvSpPr>
            <p:cNvPr id="93" name=""/>
            <p:cNvSpPr/>
            <p:nvPr/>
          </p:nvSpPr>
          <p:spPr>
            <a:xfrm>
              <a:off x="823680" y="4605840"/>
              <a:ext cx="57240" cy="57240"/>
            </a:xfrm>
            <a:prstGeom prst="ellipse">
              <a:avLst/>
            </a:prstGeom>
            <a:solidFill>
              <a:srgbClr val="ff4000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960" bIns="-3960" anchor="ctr">
              <a:noAutofit/>
            </a:bodyPr>
            <a:p>
              <a:pPr>
                <a:lnSpc>
                  <a:spcPct val="100000"/>
                </a:lnSpc>
              </a:pPr>
              <a:endParaRPr b="0" lang="en-PH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pic>
          <p:nvPicPr>
            <p:cNvPr id="94" name="" descr=""/>
            <p:cNvPicPr/>
            <p:nvPr/>
          </p:nvPicPr>
          <p:blipFill>
            <a:blip r:embed="rId3">
              <a:alphaModFix amt="36000"/>
            </a:blip>
            <a:stretch/>
          </p:blipFill>
          <p:spPr>
            <a:xfrm>
              <a:off x="14400" y="3806280"/>
              <a:ext cx="1666080" cy="1666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11532600" y="898920"/>
            <a:ext cx="5580000" cy="2662200"/>
          </a:xfrm>
          <a:prstGeom prst="rect">
            <a:avLst/>
          </a:prstGeom>
          <a:ln w="0">
            <a:noFill/>
          </a:ln>
        </p:spPr>
      </p:pic>
      <p:sp>
        <p:nvSpPr>
          <p:cNvPr id="96" name=""/>
          <p:cNvSpPr/>
          <p:nvPr/>
        </p:nvSpPr>
        <p:spPr>
          <a:xfrm flipV="1">
            <a:off x="869400" y="1872000"/>
            <a:ext cx="15762600" cy="2750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869400" y="2160000"/>
            <a:ext cx="15762600" cy="2462400"/>
          </a:xfrm>
          <a:prstGeom prst="line">
            <a:avLst/>
          </a:prstGeom>
          <a:ln w="1260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480" rIns="96480" tIns="51480" bIns="5148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869400" y="3096000"/>
            <a:ext cx="15546600" cy="153324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9" name=""/>
          <p:cNvSpPr/>
          <p:nvPr/>
        </p:nvSpPr>
        <p:spPr>
          <a:xfrm flipV="1">
            <a:off x="866520" y="2736000"/>
            <a:ext cx="15549480" cy="1886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"/>
          <p:cNvSpPr/>
          <p:nvPr/>
        </p:nvSpPr>
        <p:spPr>
          <a:xfrm flipV="1">
            <a:off x="866520" y="2448000"/>
            <a:ext cx="15621480" cy="2174400"/>
          </a:xfrm>
          <a:prstGeom prst="line">
            <a:avLst/>
          </a:prstGeom>
          <a:ln w="64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3600" rIns="93600" tIns="48600" bIns="486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65880" y="675000"/>
            <a:ext cx="10079280" cy="442656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8028000" y="663840"/>
            <a:ext cx="10079280" cy="477180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/>
          <p:nvPr/>
        </p:nvSpPr>
        <p:spPr>
          <a:xfrm>
            <a:off x="216000" y="144000"/>
            <a:ext cx="3383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09/27/24 1213h GMT+8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3"/>
          <a:stretch/>
        </p:blipFill>
        <p:spPr>
          <a:xfrm>
            <a:off x="11544480" y="855000"/>
            <a:ext cx="6101640" cy="3076200"/>
          </a:xfrm>
          <a:prstGeom prst="rect">
            <a:avLst/>
          </a:prstGeom>
          <a:ln w="0">
            <a:noFill/>
          </a:ln>
        </p:spPr>
      </p:pic>
      <p:grpSp>
        <p:nvGrpSpPr>
          <p:cNvPr id="105" name=""/>
          <p:cNvGrpSpPr/>
          <p:nvPr/>
        </p:nvGrpSpPr>
        <p:grpSpPr>
          <a:xfrm>
            <a:off x="14400" y="1872000"/>
            <a:ext cx="16617600" cy="3600360"/>
            <a:chOff x="14400" y="1872000"/>
            <a:chExt cx="16617600" cy="3600360"/>
          </a:xfrm>
        </p:grpSpPr>
        <p:sp>
          <p:nvSpPr>
            <p:cNvPr id="106" name=""/>
            <p:cNvSpPr/>
            <p:nvPr/>
          </p:nvSpPr>
          <p:spPr>
            <a:xfrm flipV="1">
              <a:off x="869400" y="1872000"/>
              <a:ext cx="15762600" cy="2750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" name=""/>
            <p:cNvSpPr/>
            <p:nvPr/>
          </p:nvSpPr>
          <p:spPr>
            <a:xfrm flipV="1">
              <a:off x="869400" y="2160000"/>
              <a:ext cx="15762600" cy="2462400"/>
            </a:xfrm>
            <a:prstGeom prst="line">
              <a:avLst/>
            </a:prstGeom>
            <a:ln w="12600">
              <a:solidFill>
                <a:srgbClr val="55308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6480" rIns="96480" tIns="51480" bIns="5148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108" name=""/>
            <p:cNvGrpSpPr/>
            <p:nvPr/>
          </p:nvGrpSpPr>
          <p:grpSpPr>
            <a:xfrm>
              <a:off x="14400" y="3806280"/>
              <a:ext cx="1666080" cy="1666080"/>
              <a:chOff x="14400" y="3806280"/>
              <a:chExt cx="1666080" cy="1666080"/>
            </a:xfrm>
          </p:grpSpPr>
          <p:sp>
            <p:nvSpPr>
              <p:cNvPr id="109" name=""/>
              <p:cNvSpPr/>
              <p:nvPr/>
            </p:nvSpPr>
            <p:spPr>
              <a:xfrm>
                <a:off x="823680" y="4605840"/>
                <a:ext cx="57240" cy="57240"/>
              </a:xfrm>
              <a:prstGeom prst="ellipse">
                <a:avLst/>
              </a:prstGeom>
              <a:solidFill>
                <a:srgbClr val="ff4000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PH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pic>
            <p:nvPicPr>
              <p:cNvPr id="110" name="" descr=""/>
              <p:cNvPicPr/>
              <p:nvPr/>
            </p:nvPicPr>
            <p:blipFill>
              <a:blip r:embed="rId4">
                <a:alphaModFix amt="36000"/>
              </a:blip>
              <a:stretch/>
            </p:blipFill>
            <p:spPr>
              <a:xfrm>
                <a:off x="14400" y="3806280"/>
                <a:ext cx="1666080" cy="16660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11" name=""/>
            <p:cNvSpPr/>
            <p:nvPr/>
          </p:nvSpPr>
          <p:spPr>
            <a:xfrm flipV="1">
              <a:off x="869400" y="3096000"/>
              <a:ext cx="15546600" cy="153324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" name=""/>
            <p:cNvSpPr/>
            <p:nvPr/>
          </p:nvSpPr>
          <p:spPr>
            <a:xfrm flipV="1">
              <a:off x="866520" y="2736000"/>
              <a:ext cx="15549480" cy="1886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" name=""/>
            <p:cNvSpPr/>
            <p:nvPr/>
          </p:nvSpPr>
          <p:spPr>
            <a:xfrm flipV="1">
              <a:off x="866520" y="2448000"/>
              <a:ext cx="15621480" cy="2174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2023-11-08T13:47:41Z</dcterms:created>
  <dc:creator/>
  <dc:description/>
  <dc:language>en-US</dc:language>
  <cp:lastModifiedBy/>
  <dcterms:modified xsi:type="dcterms:W3CDTF">2024-09-27T17:29:43Z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